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5"/>
  </p:normalViewPr>
  <p:slideViewPr>
    <p:cSldViewPr snapToGrid="0" snapToObjects="1">
      <p:cViewPr varScale="1">
        <p:scale>
          <a:sx n="113" d="100"/>
          <a:sy n="113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9CA3C-6FB2-D943-BC4B-201BCA451D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7EFBE-BFC4-8D4A-8C6F-BD256C7A31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9431A-F734-CF40-AD65-0C48CED34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63A79A-BC09-7042-BB19-41FB989AF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DF5F0-ED10-C44C-AECF-E20CC0FB3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69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612F9-D349-D141-9736-4BC6E6076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3575BE-A9BC-944B-AB5E-D3F4170C42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0012B-471C-3C4C-91F1-A821B8B85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01F81-EA30-A842-975B-F8C6B27F5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E2CE5-B2B8-9B4D-880E-3F8C3E1C0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489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FC769A-97FB-4744-AE0E-22C704126C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89A1F7-463B-CC42-998A-E5F94F04E1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8C567-BF8B-6641-9BBD-E74542E6D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FB242-117F-2D4D-969E-D14D63FAB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5B1B4-0F45-AA4E-9262-0D3BE1152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41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95E8-6332-FD45-B693-23FBA1530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D0B60-4362-BC41-B8EE-D379B6950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3A5C4-B7A3-0247-8EE4-5EA4115D7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B14BB5-3FB4-864B-933C-1C0BB8BE7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B0227-4A28-1C4E-B57D-56A3E8D45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91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D7969-BD9D-C545-8CE5-39A74C71D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5E97C-5843-8A43-9997-E8B4C65D3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F913D-5F47-F64C-A42B-6DFEFE751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103B5-C5EF-614C-88D1-FD5A484D7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125AF-7B41-AD42-B04B-8735125A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88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E0AF9-8F7A-DC4C-9CD1-C0BC22C58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76B10-6BAA-DA43-9E45-5182139C9D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E8D4A7-4CEF-DC48-8F9A-2FC4C16DB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E0AE4-4895-974D-8983-1B5B5C6DD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9C9F5E-2EAA-C24A-9FDC-B4A1E16B0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01420-68F9-D64E-8822-CF9852CA6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18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01E5C-9778-684A-BA59-E180E6BC2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9C00C-EC31-5C4B-A93B-9D6F0599F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A44FA7-E4E4-DD47-B98D-D2F4644A5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70A39B-48A0-5E42-9D3D-A78348C87B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BED9A9-E416-C64F-B437-8A4B23BBE9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4F102F-2F6F-3046-B155-032D5E0F6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C94A94-473D-CD40-99F9-C30AD7C17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D7636C-BE44-D046-A470-0BFD0B83B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01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06532-3B04-184D-9F41-2309BE4A8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1CC42B-CBD4-F144-BE74-FB7B8A334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2F7E5-B5D5-4747-B91D-5DE40F2CC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AB798F-2D24-C647-B58F-9DB5737A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80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BDF0ED-A6C5-EF4A-A383-10261A24E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8C30DE-9A74-5E4A-92F5-BEA056930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17C7AA-8AF9-B54E-A759-10C2A4F6F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72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F7F20-9E26-8148-AC63-56D6A0DDE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DA90A-C0B0-D141-9D9F-B249A7176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2501D-E892-884E-821B-27A8DF6900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A77A6F-6CFD-A74F-A06B-1FD3A5124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500CE-D6D1-3B43-B299-8B469D6F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84C22-F069-F84A-B225-63AAFD9A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946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FA476-8414-434D-AF3C-2AB520586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95338F-3D1F-0C45-B174-542879D7E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55E536-7C46-0947-9DF4-B6C1DBEE52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ACFCC-1062-C244-B95F-2C827A05B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D22E5-A961-B14C-87D2-05A180D1A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4E22F1-B60C-9749-88FB-95040F397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952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1FA0C6-7310-A44B-A564-4D00BD686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E63E0-3AD9-CC4F-A65E-4961494A36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2A542-BBCC-5740-9CB1-96136E208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2AC02-6200-E746-8F2B-157E4827D218}" type="datetimeFigureOut">
              <a:rPr lang="en-US" smtClean="0"/>
              <a:t>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B3333-2ACA-3B46-B3D2-458C345934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6B4C1-B5A4-3B47-A9CF-A3ABDA2EF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FB56F-25CE-E94C-862C-156B7811A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13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0DC2DC-6ABF-B348-9AD2-071E6FC376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206"/>
          <a:stretch/>
        </p:blipFill>
        <p:spPr>
          <a:xfrm>
            <a:off x="960624" y="0"/>
            <a:ext cx="3855697" cy="61580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F17BC6-B8A8-E54C-ADCD-DFEB85E7F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322" y="0"/>
            <a:ext cx="4447822" cy="33358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3EB485-41AB-964F-BC7F-58273F115E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6252" y="2315231"/>
            <a:ext cx="2846892" cy="43292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69D6912-4F5D-6A46-BA2E-44DBC7447D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624" y="4386032"/>
            <a:ext cx="3023795" cy="24719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895CB1-6BC2-FF41-932A-8CEA919D1C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75927" y="1548391"/>
            <a:ext cx="2936845" cy="495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059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38846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Claire Thomas</dc:creator>
  <cp:lastModifiedBy>Claire Thomas</cp:lastModifiedBy>
  <cp:revision>2</cp:revision>
  <dcterms:created xsi:type="dcterms:W3CDTF">2021-12-23T19:51:52Z</dcterms:created>
  <dcterms:modified xsi:type="dcterms:W3CDTF">2022-02-05T15:18:31Z</dcterms:modified>
</cp:coreProperties>
</file>

<file path=docProps/thumbnail.jpeg>
</file>